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303" r:id="rId3"/>
    <p:sldId id="304" r:id="rId4"/>
    <p:sldId id="257" r:id="rId5"/>
    <p:sldId id="258" r:id="rId6"/>
    <p:sldId id="30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8824EB-4B92-43C0-B539-2760EB84CE48}">
          <p14:sldIdLst>
            <p14:sldId id="256"/>
            <p14:sldId id="303"/>
            <p14:sldId id="304"/>
          </p14:sldIdLst>
        </p14:section>
        <p14:section name="Untitled Section" id="{ED8A584A-A3DF-4D29-A4D3-FA11EE4746CA}">
          <p14:sldIdLst>
            <p14:sldId id="257"/>
            <p14:sldId id="258"/>
            <p14:sldId id="305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pashankar Sattanathan" initials="KS" lastIdx="1" clrIdx="0">
    <p:extLst>
      <p:ext uri="{19B8F6BF-5375-455C-9EA6-DF929625EA0E}">
        <p15:presenceInfo xmlns:p15="http://schemas.microsoft.com/office/powerpoint/2012/main" userId="f33610b7e42fcf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48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5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840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719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98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808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865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762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35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73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85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26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59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70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805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7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8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F9EEAF-588E-4AF4-A22D-61751BE678CC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3FF66B-72FD-4F7D-AA51-B2D74276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846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1C86-2801-32C8-413C-1AC720558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1974"/>
            <a:ext cx="10572000" cy="2971051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Cascadia Code" panose="020B0609020000020004" pitchFamily="49" charset="0"/>
                <a:cs typeface="Cascadia Code" panose="020B0609020000020004" pitchFamily="49" charset="0"/>
              </a:rPr>
              <a:t>CI/CD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Cascadia Code" panose="020B0609020000020004" pitchFamily="49" charset="0"/>
                <a:cs typeface="Cascadia Code" panose="020B0609020000020004" pitchFamily="49" charset="0"/>
              </a:rPr>
              <a:t>PipeLine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26A31-0374-C844-7F30-F05229131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0425" y="3529959"/>
            <a:ext cx="8791575" cy="1655762"/>
          </a:xfrm>
        </p:spPr>
        <p:txBody>
          <a:bodyPr>
            <a:normAutofit/>
          </a:bodyPr>
          <a:lstStyle/>
          <a:p>
            <a:endParaRPr lang="en-IN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</a:endParaRPr>
          </a:p>
          <a:p>
            <a:r>
              <a:rPr lang="en-I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Project By S.Kripashankar (</a:t>
            </a:r>
            <a:r>
              <a:rPr lang="en-IN" b="1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B.Tech</a:t>
            </a:r>
            <a:r>
              <a:rPr lang="en-IN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 IT)</a:t>
            </a:r>
          </a:p>
          <a:p>
            <a:endParaRPr lang="en-IN" dirty="0">
              <a:latin typeface="OCR A Extended" panose="02010509020102010303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FABA-5B0C-FA11-A821-7FAD40E0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589" y="1536601"/>
            <a:ext cx="2654218" cy="26807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35517F-6B86-9CE0-5700-FEB858FE6731}"/>
              </a:ext>
            </a:extLst>
          </p:cNvPr>
          <p:cNvSpPr txBox="1"/>
          <p:nvPr/>
        </p:nvSpPr>
        <p:spPr>
          <a:xfrm>
            <a:off x="113933" y="1479669"/>
            <a:ext cx="48333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AWS-DevOps</a:t>
            </a:r>
          </a:p>
        </p:txBody>
      </p:sp>
    </p:spTree>
    <p:extLst>
      <p:ext uri="{BB962C8B-B14F-4D97-AF65-F5344CB8AC3E}">
        <p14:creationId xmlns:p14="http://schemas.microsoft.com/office/powerpoint/2010/main" val="3787030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8D5C-2921-578A-FFE6-3715D47C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59DCDFD-99AC-4886-9780-C005A4800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54" y="471054"/>
            <a:ext cx="9014691" cy="507076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26530-ECB9-94C2-A81B-D5E09F92F435}"/>
              </a:ext>
            </a:extLst>
          </p:cNvPr>
          <p:cNvSpPr txBox="1"/>
          <p:nvPr/>
        </p:nvSpPr>
        <p:spPr>
          <a:xfrm>
            <a:off x="2135555" y="5680364"/>
            <a:ext cx="791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Install Jenkins from the official site using the </a:t>
            </a:r>
            <a:r>
              <a:rPr lang="en-IN" dirty="0" err="1"/>
              <a:t>wget</a:t>
            </a:r>
            <a:r>
              <a:rPr lang="en-IN" dirty="0"/>
              <a:t> command given in the site. </a:t>
            </a:r>
          </a:p>
        </p:txBody>
      </p:sp>
    </p:spTree>
    <p:extLst>
      <p:ext uri="{BB962C8B-B14F-4D97-AF65-F5344CB8AC3E}">
        <p14:creationId xmlns:p14="http://schemas.microsoft.com/office/powerpoint/2010/main" val="199465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2419-A3E1-9A0B-82DB-7AF92303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027D8-E161-1FB2-0575-B5BBEB2C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63" y="332508"/>
            <a:ext cx="9638661" cy="54217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71E5B-1943-C403-B1F2-710ED3F6D173}"/>
              </a:ext>
            </a:extLst>
          </p:cNvPr>
          <p:cNvSpPr txBox="1"/>
          <p:nvPr/>
        </p:nvSpPr>
        <p:spPr>
          <a:xfrm>
            <a:off x="3226470" y="5879068"/>
            <a:ext cx="559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Now Jenkins successfully installed in the Jenkins-Server.</a:t>
            </a:r>
          </a:p>
        </p:txBody>
      </p:sp>
    </p:spTree>
    <p:extLst>
      <p:ext uri="{BB962C8B-B14F-4D97-AF65-F5344CB8AC3E}">
        <p14:creationId xmlns:p14="http://schemas.microsoft.com/office/powerpoint/2010/main" val="352015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A37E-79CE-DBFF-633A-EB5D1175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B2A99-1068-DD9E-8B80-738FE4ACE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7" y="323272"/>
            <a:ext cx="9638657" cy="5421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D7AF8-2145-E465-7606-B4A5A3E3BA91}"/>
              </a:ext>
            </a:extLst>
          </p:cNvPr>
          <p:cNvSpPr txBox="1"/>
          <p:nvPr/>
        </p:nvSpPr>
        <p:spPr>
          <a:xfrm>
            <a:off x="4277518" y="5879068"/>
            <a:ext cx="36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Installing Ansible in Ansible Server.</a:t>
            </a:r>
          </a:p>
        </p:txBody>
      </p:sp>
    </p:spTree>
    <p:extLst>
      <p:ext uri="{BB962C8B-B14F-4D97-AF65-F5344CB8AC3E}">
        <p14:creationId xmlns:p14="http://schemas.microsoft.com/office/powerpoint/2010/main" val="322483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A72F-9779-4CCC-7D4D-82403CB6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86DB9-EA94-514B-3563-6972CF162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00" y="328036"/>
            <a:ext cx="10095951" cy="54354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3EA54-DA3A-C5D1-C5FE-CD33C1C64331}"/>
              </a:ext>
            </a:extLst>
          </p:cNvPr>
          <p:cNvSpPr txBox="1"/>
          <p:nvPr/>
        </p:nvSpPr>
        <p:spPr>
          <a:xfrm>
            <a:off x="3036729" y="5879068"/>
            <a:ext cx="610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Apache service is been installed successfully in the webserver.</a:t>
            </a:r>
          </a:p>
        </p:txBody>
      </p:sp>
    </p:spTree>
    <p:extLst>
      <p:ext uri="{BB962C8B-B14F-4D97-AF65-F5344CB8AC3E}">
        <p14:creationId xmlns:p14="http://schemas.microsoft.com/office/powerpoint/2010/main" val="367968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492F-B988-7951-0B49-DE706362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6C803A-AD53-E7A9-1CE2-924FC7E6C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77" y="304801"/>
            <a:ext cx="9589397" cy="539403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DE5B7-79F0-3996-0DB1-C91B0D3D7802}"/>
              </a:ext>
            </a:extLst>
          </p:cNvPr>
          <p:cNvSpPr txBox="1"/>
          <p:nvPr/>
        </p:nvSpPr>
        <p:spPr>
          <a:xfrm>
            <a:off x="4285853" y="5818970"/>
            <a:ext cx="367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Enabling Jenkins in Jenkins Server .</a:t>
            </a:r>
          </a:p>
        </p:txBody>
      </p:sp>
    </p:spTree>
    <p:extLst>
      <p:ext uri="{BB962C8B-B14F-4D97-AF65-F5344CB8AC3E}">
        <p14:creationId xmlns:p14="http://schemas.microsoft.com/office/powerpoint/2010/main" val="259888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3A58-2E5B-32ED-2DC8-70451A3F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28EA1-726D-0271-A4A2-A11D6980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9" y="286327"/>
            <a:ext cx="10024533" cy="563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63C3A-75E4-4767-5AE4-547A251A876B}"/>
              </a:ext>
            </a:extLst>
          </p:cNvPr>
          <p:cNvSpPr txBox="1"/>
          <p:nvPr/>
        </p:nvSpPr>
        <p:spPr>
          <a:xfrm>
            <a:off x="3954673" y="6026727"/>
            <a:ext cx="4336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Jenkins is successfully started and enabled.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8222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C21E-A9CB-6917-781E-DFCEDF04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10BA6D-C7CA-3A3F-D1A4-DEC17527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49" y="452582"/>
            <a:ext cx="9310254" cy="52370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31FC0-E571-6CB4-E7AC-78831FE01D1F}"/>
              </a:ext>
            </a:extLst>
          </p:cNvPr>
          <p:cNvSpPr txBox="1"/>
          <p:nvPr/>
        </p:nvSpPr>
        <p:spPr>
          <a:xfrm>
            <a:off x="3304080" y="5846618"/>
            <a:ext cx="5957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Jenkins initial Admin password is generated successfully</a:t>
            </a:r>
          </a:p>
          <a:p>
            <a:r>
              <a:rPr lang="en-IN" dirty="0"/>
              <a:t>by using this we’ll be able to enter </a:t>
            </a:r>
            <a:r>
              <a:rPr lang="en-IN" dirty="0" err="1"/>
              <a:t>initation</a:t>
            </a:r>
            <a:r>
              <a:rPr lang="en-IN" dirty="0"/>
              <a:t> page of Jenkin. </a:t>
            </a:r>
          </a:p>
        </p:txBody>
      </p:sp>
    </p:spTree>
    <p:extLst>
      <p:ext uri="{BB962C8B-B14F-4D97-AF65-F5344CB8AC3E}">
        <p14:creationId xmlns:p14="http://schemas.microsoft.com/office/powerpoint/2010/main" val="315565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D8F1-B26B-5B17-36D4-A49927DD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4D858-318E-5753-20F1-6BBF386E7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16" y="221672"/>
            <a:ext cx="9852120" cy="55418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54ABE-2F20-D2F5-FFCD-30FCDC892FED}"/>
              </a:ext>
            </a:extLst>
          </p:cNvPr>
          <p:cNvSpPr txBox="1"/>
          <p:nvPr/>
        </p:nvSpPr>
        <p:spPr>
          <a:xfrm>
            <a:off x="3233355" y="5879068"/>
            <a:ext cx="577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Lets gets started with Install suggested Plugins in Jenkins.</a:t>
            </a:r>
          </a:p>
        </p:txBody>
      </p:sp>
    </p:spTree>
    <p:extLst>
      <p:ext uri="{BB962C8B-B14F-4D97-AF65-F5344CB8AC3E}">
        <p14:creationId xmlns:p14="http://schemas.microsoft.com/office/powerpoint/2010/main" val="316356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4F5B-540B-60ED-BBFA-6B5B67C7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A7A74-B293-6832-8DB6-D3D93FBA0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75" y="341746"/>
            <a:ext cx="9917801" cy="55787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CAB46C-1D08-0C5E-D214-9A1339197AEE}"/>
              </a:ext>
            </a:extLst>
          </p:cNvPr>
          <p:cNvSpPr txBox="1"/>
          <p:nvPr/>
        </p:nvSpPr>
        <p:spPr>
          <a:xfrm>
            <a:off x="4077207" y="6003697"/>
            <a:ext cx="40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Installing Git in Dev-Server </a:t>
            </a:r>
            <a:r>
              <a:rPr lang="en-IN" dirty="0" err="1"/>
              <a:t>Succesfully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9A1B-5AF3-C28A-8D7A-8C440927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2557BE6-21A4-4839-B73C-3199A6522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15" y="203199"/>
            <a:ext cx="9852122" cy="55418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471493-59C5-D8C3-147D-9873241B78C5}"/>
              </a:ext>
            </a:extLst>
          </p:cNvPr>
          <p:cNvSpPr txBox="1"/>
          <p:nvPr/>
        </p:nvSpPr>
        <p:spPr>
          <a:xfrm>
            <a:off x="2327563" y="5828253"/>
            <a:ext cx="729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Changing root password in Web-Server is changed.</a:t>
            </a:r>
          </a:p>
          <a:p>
            <a:pPr algn="ctr"/>
            <a:r>
              <a:rPr lang="en-IN" dirty="0"/>
              <a:t>Likewise the root password of all other servers are changed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193687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3D40-2750-2FE8-2CF5-2242D260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CI/CD Pipeline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175ED-CF55-37C9-04D1-0BC11517B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6" y="2508827"/>
            <a:ext cx="6814365" cy="3764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5B534-489D-0CB4-C456-47ECE9CFA339}"/>
              </a:ext>
            </a:extLst>
          </p:cNvPr>
          <p:cNvSpPr txBox="1"/>
          <p:nvPr/>
        </p:nvSpPr>
        <p:spPr>
          <a:xfrm>
            <a:off x="8442036" y="3214255"/>
            <a:ext cx="317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Modules Used in this Project.</a:t>
            </a:r>
          </a:p>
          <a:p>
            <a:pPr algn="ctr"/>
            <a:endParaRPr lang="en-IN" sz="2400" dirty="0"/>
          </a:p>
          <a:p>
            <a:r>
              <a:rPr lang="en-IN" sz="2400" dirty="0"/>
              <a:t>    -  Ansible</a:t>
            </a:r>
          </a:p>
          <a:p>
            <a:r>
              <a:rPr lang="en-IN" sz="2400" dirty="0"/>
              <a:t>    -  Jenkins</a:t>
            </a:r>
          </a:p>
          <a:p>
            <a:r>
              <a:rPr lang="en-IN" sz="2400" dirty="0"/>
              <a:t>    -   Git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7109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2E98-8947-7585-BE55-A92F3AA6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81707-02FC-E394-BD82-038FF47F9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34" y="174860"/>
            <a:ext cx="9860331" cy="55464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5D43B-F1C8-52B2-9C3C-D18CB14ED39A}"/>
              </a:ext>
            </a:extLst>
          </p:cNvPr>
          <p:cNvSpPr txBox="1"/>
          <p:nvPr/>
        </p:nvSpPr>
        <p:spPr>
          <a:xfrm>
            <a:off x="3010890" y="5828207"/>
            <a:ext cx="615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Editing </a:t>
            </a:r>
            <a:r>
              <a:rPr lang="en-IN" dirty="0" err="1"/>
              <a:t>sshd_config</a:t>
            </a:r>
            <a:r>
              <a:rPr lang="en-IN" dirty="0"/>
              <a:t> to access </a:t>
            </a:r>
            <a:r>
              <a:rPr lang="en-IN" dirty="0" err="1"/>
              <a:t>PasswordAuthenticatin</a:t>
            </a:r>
            <a:r>
              <a:rPr lang="en-IN" dirty="0"/>
              <a:t> to Yes.</a:t>
            </a:r>
          </a:p>
        </p:txBody>
      </p:sp>
    </p:spTree>
    <p:extLst>
      <p:ext uri="{BB962C8B-B14F-4D97-AF65-F5344CB8AC3E}">
        <p14:creationId xmlns:p14="http://schemas.microsoft.com/office/powerpoint/2010/main" val="36269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EE6D-C220-D2EA-E295-F6B8DDEF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15BCCF-9F04-AA3A-D581-8A60C3933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70" y="328036"/>
            <a:ext cx="9810811" cy="551858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CABD24-BC0A-75A9-AFD7-54A605FE8323}"/>
              </a:ext>
            </a:extLst>
          </p:cNvPr>
          <p:cNvSpPr txBox="1"/>
          <p:nvPr/>
        </p:nvSpPr>
        <p:spPr>
          <a:xfrm>
            <a:off x="3378522" y="5943516"/>
            <a:ext cx="542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Establishing </a:t>
            </a:r>
            <a:r>
              <a:rPr lang="en-IN" dirty="0" err="1"/>
              <a:t>ssh</a:t>
            </a:r>
            <a:r>
              <a:rPr lang="en-IN" dirty="0"/>
              <a:t> connection with Jenkins and Ansible.</a:t>
            </a:r>
          </a:p>
        </p:txBody>
      </p:sp>
    </p:spTree>
    <p:extLst>
      <p:ext uri="{BB962C8B-B14F-4D97-AF65-F5344CB8AC3E}">
        <p14:creationId xmlns:p14="http://schemas.microsoft.com/office/powerpoint/2010/main" val="2666795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D2AE-9834-D799-415D-60C6B8D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4775F-BCC9-D895-52C9-D2EA083C1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92" y="406400"/>
            <a:ext cx="9441616" cy="53109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DFFEA-E731-0C12-649E-02C1A8ABCA70}"/>
              </a:ext>
            </a:extLst>
          </p:cNvPr>
          <p:cNvSpPr txBox="1"/>
          <p:nvPr/>
        </p:nvSpPr>
        <p:spPr>
          <a:xfrm>
            <a:off x="3186099" y="5809673"/>
            <a:ext cx="58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ssh</a:t>
            </a:r>
            <a:r>
              <a:rPr lang="en-IN" dirty="0"/>
              <a:t> successfully Installed between the Jenkins and Ansible.</a:t>
            </a:r>
          </a:p>
        </p:txBody>
      </p:sp>
    </p:spTree>
    <p:extLst>
      <p:ext uri="{BB962C8B-B14F-4D97-AF65-F5344CB8AC3E}">
        <p14:creationId xmlns:p14="http://schemas.microsoft.com/office/powerpoint/2010/main" val="116431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1466-1A25-E343-ABDB-5C290D81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A0AC2-43F0-A6EE-FD7A-C984AB14C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80" y="180255"/>
            <a:ext cx="9794392" cy="55093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FBB8A-4F74-12BE-8A44-F697A4D50B5B}"/>
              </a:ext>
            </a:extLst>
          </p:cNvPr>
          <p:cNvSpPr txBox="1"/>
          <p:nvPr/>
        </p:nvSpPr>
        <p:spPr>
          <a:xfrm>
            <a:off x="2565512" y="5749614"/>
            <a:ext cx="705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Establishing </a:t>
            </a:r>
            <a:r>
              <a:rPr lang="en-IN" dirty="0" err="1"/>
              <a:t>ssh</a:t>
            </a:r>
            <a:r>
              <a:rPr lang="en-IN" dirty="0"/>
              <a:t> connection with Ansible and Web-Server Successfully.</a:t>
            </a:r>
          </a:p>
        </p:txBody>
      </p:sp>
    </p:spTree>
    <p:extLst>
      <p:ext uri="{BB962C8B-B14F-4D97-AF65-F5344CB8AC3E}">
        <p14:creationId xmlns:p14="http://schemas.microsoft.com/office/powerpoint/2010/main" val="165945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34CC-077F-C705-012F-C29FBAA8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909E5-4FBF-B98A-89A2-119538097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19" y="207964"/>
            <a:ext cx="9883514" cy="55594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C1837-B8BD-956C-1A1F-8390F694B441}"/>
              </a:ext>
            </a:extLst>
          </p:cNvPr>
          <p:cNvSpPr txBox="1"/>
          <p:nvPr/>
        </p:nvSpPr>
        <p:spPr>
          <a:xfrm>
            <a:off x="3637504" y="5836545"/>
            <a:ext cx="490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the ansible </a:t>
            </a:r>
            <a:r>
              <a:rPr lang="en-IN" dirty="0" err="1"/>
              <a:t>cfg</a:t>
            </a:r>
            <a:r>
              <a:rPr lang="en-IN" dirty="0"/>
              <a:t> file add Webserver’s Private IP.</a:t>
            </a:r>
          </a:p>
        </p:txBody>
      </p:sp>
    </p:spTree>
    <p:extLst>
      <p:ext uri="{BB962C8B-B14F-4D97-AF65-F5344CB8AC3E}">
        <p14:creationId xmlns:p14="http://schemas.microsoft.com/office/powerpoint/2010/main" val="102871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5628-3E16-B5A5-3772-6CD3BDF2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ADCE1-75FF-8A88-B840-55969CB23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25" y="240146"/>
            <a:ext cx="10414832" cy="54679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5AC79-596A-6523-1035-6D231D784091}"/>
              </a:ext>
            </a:extLst>
          </p:cNvPr>
          <p:cNvSpPr txBox="1"/>
          <p:nvPr/>
        </p:nvSpPr>
        <p:spPr>
          <a:xfrm>
            <a:off x="3007171" y="5708073"/>
            <a:ext cx="616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Open </a:t>
            </a:r>
            <a:r>
              <a:rPr lang="en-IN" dirty="0" err="1"/>
              <a:t>Github</a:t>
            </a:r>
            <a:r>
              <a:rPr lang="en-IN" dirty="0"/>
              <a:t> create a new repo and name its DevOps-Project</a:t>
            </a:r>
          </a:p>
          <a:p>
            <a:pPr algn="ctr"/>
            <a:r>
              <a:rPr lang="en-IN" dirty="0"/>
              <a:t>And add index.html file contains a content.</a:t>
            </a:r>
          </a:p>
        </p:txBody>
      </p:sp>
    </p:spTree>
    <p:extLst>
      <p:ext uri="{BB962C8B-B14F-4D97-AF65-F5344CB8AC3E}">
        <p14:creationId xmlns:p14="http://schemas.microsoft.com/office/powerpoint/2010/main" val="374843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FB7A-BC7A-3C0D-E224-E5C9ED00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A4ED0-19F6-0962-4D37-624B25EE5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03" y="295562"/>
            <a:ext cx="9691345" cy="53201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FC4F0-D3BD-582F-650F-AFC5D700AEFF}"/>
              </a:ext>
            </a:extLst>
          </p:cNvPr>
          <p:cNvSpPr txBox="1"/>
          <p:nvPr/>
        </p:nvSpPr>
        <p:spPr>
          <a:xfrm>
            <a:off x="3169330" y="5745079"/>
            <a:ext cx="590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Jenkins &gt; new Item &gt; add the git </a:t>
            </a:r>
            <a:r>
              <a:rPr lang="en-IN" dirty="0" err="1"/>
              <a:t>url</a:t>
            </a:r>
            <a:r>
              <a:rPr lang="en-IN" dirty="0"/>
              <a:t> in the Repo </a:t>
            </a:r>
            <a:r>
              <a:rPr lang="en-IN" dirty="0" err="1"/>
              <a:t>url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49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507A-374B-800A-B922-5B58E4C6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B66C9-D79E-3101-95E4-8F3ED0CB2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29" y="226435"/>
            <a:ext cx="10270711" cy="5574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CC299-9B51-47E0-7013-D3AF15BD4805}"/>
              </a:ext>
            </a:extLst>
          </p:cNvPr>
          <p:cNvSpPr txBox="1"/>
          <p:nvPr/>
        </p:nvSpPr>
        <p:spPr>
          <a:xfrm>
            <a:off x="3352236" y="5879068"/>
            <a:ext cx="548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Adding SSH server – </a:t>
            </a:r>
            <a:r>
              <a:rPr lang="en-IN" dirty="0" err="1"/>
              <a:t>jenkin</a:t>
            </a:r>
            <a:r>
              <a:rPr lang="en-IN" dirty="0"/>
              <a:t> @ </a:t>
            </a:r>
            <a:r>
              <a:rPr lang="en-IN" dirty="0" err="1"/>
              <a:t>privatekey</a:t>
            </a:r>
            <a:r>
              <a:rPr lang="en-IN" dirty="0"/>
              <a:t> of </a:t>
            </a:r>
            <a:r>
              <a:rPr lang="en-IN" dirty="0" err="1"/>
              <a:t>jenkins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381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D3BD-1A8E-09B9-F04F-DCB4E769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A328AA-5EC7-7748-3CE8-A6C4C0138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304800"/>
            <a:ext cx="10963563" cy="54494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230F7C-41F6-159D-C568-36624DB0FD3D}"/>
              </a:ext>
            </a:extLst>
          </p:cNvPr>
          <p:cNvSpPr txBox="1"/>
          <p:nvPr/>
        </p:nvSpPr>
        <p:spPr>
          <a:xfrm>
            <a:off x="3907353" y="5879068"/>
            <a:ext cx="44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 Built Steps add SSH Publishers –Jenkins.</a:t>
            </a:r>
          </a:p>
        </p:txBody>
      </p:sp>
    </p:spTree>
    <p:extLst>
      <p:ext uri="{BB962C8B-B14F-4D97-AF65-F5344CB8AC3E}">
        <p14:creationId xmlns:p14="http://schemas.microsoft.com/office/powerpoint/2010/main" val="276174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454B-DDB5-BCAA-8285-0E4D0B3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D0F51-FBA5-ADEB-9743-18A00F4A5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54145"/>
            <a:ext cx="10548531" cy="54758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DCF6E-C1CD-9B6E-E8C8-4FCA89C0AB3B}"/>
              </a:ext>
            </a:extLst>
          </p:cNvPr>
          <p:cNvSpPr txBox="1"/>
          <p:nvPr/>
        </p:nvSpPr>
        <p:spPr>
          <a:xfrm>
            <a:off x="2696848" y="5823505"/>
            <a:ext cx="698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Similarly add Ansible at the SSH server with Host name @ </a:t>
            </a:r>
            <a:r>
              <a:rPr lang="en-IN" dirty="0" err="1"/>
              <a:t>privatekey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39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E8C6-7E1C-23EE-2A4D-3ECDC563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Do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62800A-6061-6B77-2346-E29757B55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3" y="1731963"/>
            <a:ext cx="10187888" cy="4059237"/>
          </a:xfrm>
        </p:spPr>
      </p:pic>
    </p:spTree>
    <p:extLst>
      <p:ext uri="{BB962C8B-B14F-4D97-AF65-F5344CB8AC3E}">
        <p14:creationId xmlns:p14="http://schemas.microsoft.com/office/powerpoint/2010/main" val="1577266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0632-0EC9-84A1-E535-D3C3A705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CD981-5EB9-BC8C-D4EC-53D6AC83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7" y="230910"/>
            <a:ext cx="10567178" cy="5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F5FCB-E996-D2F6-A989-06292E9E91A7}"/>
              </a:ext>
            </a:extLst>
          </p:cNvPr>
          <p:cNvSpPr txBox="1"/>
          <p:nvPr/>
        </p:nvSpPr>
        <p:spPr>
          <a:xfrm>
            <a:off x="3768436" y="5980668"/>
            <a:ext cx="410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Exec – Command to call the repo. </a:t>
            </a:r>
          </a:p>
        </p:txBody>
      </p:sp>
    </p:spTree>
    <p:extLst>
      <p:ext uri="{BB962C8B-B14F-4D97-AF65-F5344CB8AC3E}">
        <p14:creationId xmlns:p14="http://schemas.microsoft.com/office/powerpoint/2010/main" val="747893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CD56-53F4-9CEB-9CA8-2F5A6515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07921-C401-9EAA-CB2B-DDB5DBD82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54" y="244908"/>
            <a:ext cx="10167243" cy="5740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1BC95-8BBD-56B6-569D-2D68296A288A}"/>
              </a:ext>
            </a:extLst>
          </p:cNvPr>
          <p:cNvSpPr txBox="1"/>
          <p:nvPr/>
        </p:nvSpPr>
        <p:spPr>
          <a:xfrm>
            <a:off x="2753319" y="5985164"/>
            <a:ext cx="6674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Write the playbook in the Ansible server at the </a:t>
            </a:r>
            <a:r>
              <a:rPr lang="en-IN" dirty="0" err="1"/>
              <a:t>mkdir</a:t>
            </a:r>
            <a:r>
              <a:rPr lang="en-IN" dirty="0"/>
              <a:t> /</a:t>
            </a:r>
            <a:r>
              <a:rPr lang="en-IN" dirty="0" err="1"/>
              <a:t>sourcecode</a:t>
            </a:r>
            <a:r>
              <a:rPr lang="en-IN" dirty="0"/>
              <a:t> </a:t>
            </a:r>
          </a:p>
          <a:p>
            <a:pPr algn="ctr"/>
            <a:r>
              <a:rPr lang="en-IN" dirty="0"/>
              <a:t>named </a:t>
            </a:r>
            <a:r>
              <a:rPr lang="en-IN" dirty="0" err="1"/>
              <a:t>deployment.yal</a:t>
            </a:r>
            <a:r>
              <a:rPr lang="en-IN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39650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A926-6833-FF3B-75E5-153990A7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1F715-56D1-73D7-A84F-EF8929E52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21" y="240145"/>
            <a:ext cx="10145709" cy="55325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12879-8F88-0691-49BD-62B8DE130B16}"/>
              </a:ext>
            </a:extLst>
          </p:cNvPr>
          <p:cNvSpPr txBox="1"/>
          <p:nvPr/>
        </p:nvSpPr>
        <p:spPr>
          <a:xfrm>
            <a:off x="2463015" y="5879068"/>
            <a:ext cx="725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Webhook at the git by </a:t>
            </a:r>
            <a:r>
              <a:rPr lang="en-IN" dirty="0" err="1"/>
              <a:t>payloading</a:t>
            </a:r>
            <a:r>
              <a:rPr lang="en-IN" dirty="0"/>
              <a:t> the </a:t>
            </a:r>
            <a:r>
              <a:rPr lang="en-IN" dirty="0" err="1"/>
              <a:t>url</a:t>
            </a:r>
            <a:r>
              <a:rPr lang="en-IN" dirty="0"/>
              <a:t> od home screen of </a:t>
            </a:r>
            <a:r>
              <a:rPr lang="en-IN" dirty="0" err="1"/>
              <a:t>jenkins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52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6D78-B393-A926-7F21-9D96D8C3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306C3-8863-DAFA-B05E-03AED0BE5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7" y="175491"/>
            <a:ext cx="10806267" cy="58871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562A9-83C4-F936-A54D-BB8D165BA05E}"/>
              </a:ext>
            </a:extLst>
          </p:cNvPr>
          <p:cNvSpPr txBox="1"/>
          <p:nvPr/>
        </p:nvSpPr>
        <p:spPr>
          <a:xfrm>
            <a:off x="4726036" y="6122754"/>
            <a:ext cx="303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Webhook successfully added.</a:t>
            </a:r>
          </a:p>
        </p:txBody>
      </p:sp>
    </p:spTree>
    <p:extLst>
      <p:ext uri="{BB962C8B-B14F-4D97-AF65-F5344CB8AC3E}">
        <p14:creationId xmlns:p14="http://schemas.microsoft.com/office/powerpoint/2010/main" val="2042420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D9F4-4E6F-1435-958F-A0824B2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A93FA-073E-94DD-5A3F-5A933368B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12435"/>
            <a:ext cx="10353762" cy="5635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20A9A-E284-DB94-7518-1610C046DCC9}"/>
              </a:ext>
            </a:extLst>
          </p:cNvPr>
          <p:cNvSpPr txBox="1"/>
          <p:nvPr/>
        </p:nvSpPr>
        <p:spPr>
          <a:xfrm>
            <a:off x="4341992" y="5916959"/>
            <a:ext cx="349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Turn on the GitHub hook trigger. </a:t>
            </a:r>
          </a:p>
        </p:txBody>
      </p:sp>
    </p:spTree>
    <p:extLst>
      <p:ext uri="{BB962C8B-B14F-4D97-AF65-F5344CB8AC3E}">
        <p14:creationId xmlns:p14="http://schemas.microsoft.com/office/powerpoint/2010/main" val="3145488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9D2E-084D-7D73-C509-2E40C4AF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7C6A78-05B4-A239-81FF-EECBCE1AB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3" y="70139"/>
            <a:ext cx="10353675" cy="30198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F1A28-CDC2-1988-AF42-BDB076B12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3" y="3183467"/>
            <a:ext cx="6797964" cy="3257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0CDB10-3E0A-33D8-71A3-5307C33F52AD}"/>
              </a:ext>
            </a:extLst>
          </p:cNvPr>
          <p:cNvSpPr txBox="1"/>
          <p:nvPr/>
        </p:nvSpPr>
        <p:spPr>
          <a:xfrm>
            <a:off x="7546110" y="4063999"/>
            <a:ext cx="3986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Finally the content in the index.html</a:t>
            </a:r>
          </a:p>
          <a:p>
            <a:r>
              <a:rPr lang="en-IN" dirty="0"/>
              <a:t>has showed up .</a:t>
            </a:r>
          </a:p>
          <a:p>
            <a:endParaRPr lang="en-IN" dirty="0"/>
          </a:p>
          <a:p>
            <a:r>
              <a:rPr lang="en-IN" dirty="0"/>
              <a:t>This is how the CI/CD pipeline works.</a:t>
            </a:r>
          </a:p>
        </p:txBody>
      </p:sp>
    </p:spTree>
    <p:extLst>
      <p:ext uri="{BB962C8B-B14F-4D97-AF65-F5344CB8AC3E}">
        <p14:creationId xmlns:p14="http://schemas.microsoft.com/office/powerpoint/2010/main" val="2402641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2E5F-817F-D42B-B559-8D8D9E5D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Things Learned From This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E823A0-5BBC-350B-05AA-9305AC839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802251"/>
            <a:ext cx="10353675" cy="3253498"/>
          </a:xfrm>
        </p:spPr>
      </p:pic>
    </p:spTree>
    <p:extLst>
      <p:ext uri="{BB962C8B-B14F-4D97-AF65-F5344CB8AC3E}">
        <p14:creationId xmlns:p14="http://schemas.microsoft.com/office/powerpoint/2010/main" val="63409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B189-EF69-AF02-048C-1AB4E74D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Creating Instances in EC2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2AF32-325F-7E7A-D06C-E993B294B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4" y="2538539"/>
            <a:ext cx="6881990" cy="37152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A3B92-98EF-A08E-A0AB-B0201491095D}"/>
              </a:ext>
            </a:extLst>
          </p:cNvPr>
          <p:cNvSpPr txBox="1"/>
          <p:nvPr/>
        </p:nvSpPr>
        <p:spPr>
          <a:xfrm>
            <a:off x="8063346" y="3334326"/>
            <a:ext cx="37499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1.Go to EC2 create 4 instances accordingly.</a:t>
            </a:r>
          </a:p>
          <a:p>
            <a:r>
              <a:rPr lang="en-IN" sz="1600" dirty="0"/>
              <a:t> </a:t>
            </a:r>
          </a:p>
          <a:p>
            <a:r>
              <a:rPr lang="en-IN" sz="1600" dirty="0"/>
              <a:t>2. At Application and OS images(AMI)</a:t>
            </a:r>
          </a:p>
          <a:p>
            <a:r>
              <a:rPr lang="en-IN" sz="1600" dirty="0"/>
              <a:t>Select AWS Linux 2 AMI </a:t>
            </a:r>
          </a:p>
          <a:p>
            <a:r>
              <a:rPr lang="en-IN" sz="1600" dirty="0"/>
              <a:t>(HVM).</a:t>
            </a:r>
          </a:p>
          <a:p>
            <a:pPr algn="ctr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0230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50D5-92A3-8398-3B3B-F085D2A3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Renaming The Instances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FD08B-6ED4-5139-C0FD-6C0D8844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1" y="2388754"/>
            <a:ext cx="6871982" cy="4022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8A836-AD36-18C0-CEC8-1AEB7D7970C9}"/>
              </a:ext>
            </a:extLst>
          </p:cNvPr>
          <p:cNvSpPr txBox="1"/>
          <p:nvPr/>
        </p:nvSpPr>
        <p:spPr>
          <a:xfrm>
            <a:off x="8229600" y="3096490"/>
            <a:ext cx="36021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Rename the instances  accordingly as we need four servers to connect with the CI/CD</a:t>
            </a:r>
          </a:p>
          <a:p>
            <a:r>
              <a:rPr lang="en-IN" sz="1600" dirty="0"/>
              <a:t>Pipeline.</a:t>
            </a:r>
          </a:p>
          <a:p>
            <a:endParaRPr lang="en-IN" sz="1600" dirty="0"/>
          </a:p>
          <a:p>
            <a:r>
              <a:rPr lang="en-IN" sz="1600" dirty="0"/>
              <a:t>The List of the Servers</a:t>
            </a:r>
          </a:p>
          <a:p>
            <a:endParaRPr lang="en-IN" sz="1600" dirty="0"/>
          </a:p>
          <a:p>
            <a:pPr marL="285750" indent="-285750">
              <a:buFontTx/>
              <a:buChar char="-"/>
            </a:pPr>
            <a:r>
              <a:rPr lang="en-IN" sz="1600" dirty="0"/>
              <a:t>Ansible-Server</a:t>
            </a:r>
          </a:p>
          <a:p>
            <a:pPr marL="285750" indent="-285750">
              <a:buFontTx/>
              <a:buChar char="-"/>
            </a:pPr>
            <a:r>
              <a:rPr lang="en-IN" sz="1600" dirty="0"/>
              <a:t>Jenkins-Server</a:t>
            </a:r>
          </a:p>
          <a:p>
            <a:pPr marL="285750" indent="-285750">
              <a:buFontTx/>
              <a:buChar char="-"/>
            </a:pPr>
            <a:r>
              <a:rPr lang="en-IN" sz="1600" dirty="0"/>
              <a:t>web-Server</a:t>
            </a:r>
          </a:p>
          <a:p>
            <a:pPr marL="285750" indent="-285750">
              <a:buFontTx/>
              <a:buChar char="-"/>
            </a:pPr>
            <a:r>
              <a:rPr lang="en-IN" sz="1600" dirty="0"/>
              <a:t>Dev-Server</a:t>
            </a:r>
          </a:p>
        </p:txBody>
      </p:sp>
    </p:spTree>
    <p:extLst>
      <p:ext uri="{BB962C8B-B14F-4D97-AF65-F5344CB8AC3E}">
        <p14:creationId xmlns:p14="http://schemas.microsoft.com/office/powerpoint/2010/main" val="95437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7A8D-D2F8-B2EE-7F4A-855C99E3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D75DE-57C0-1DB6-FEAD-F72BDC30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459EEC4-94CA-D5A7-913E-7EE456D89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47" y="388217"/>
            <a:ext cx="9272307" cy="521567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5CAAF-F28E-0378-8871-9F3BBACFF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D1A355B-FBAE-8B6B-AAF6-1CC6A3F89C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9FBAAC-BDDF-C33D-97EA-290BE65A0F61}"/>
              </a:ext>
            </a:extLst>
          </p:cNvPr>
          <p:cNvSpPr txBox="1"/>
          <p:nvPr/>
        </p:nvSpPr>
        <p:spPr>
          <a:xfrm>
            <a:off x="3629891" y="6179127"/>
            <a:ext cx="423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Copy the Public IP of the Jenkins Server. </a:t>
            </a:r>
          </a:p>
        </p:txBody>
      </p:sp>
    </p:spTree>
    <p:extLst>
      <p:ext uri="{BB962C8B-B14F-4D97-AF65-F5344CB8AC3E}">
        <p14:creationId xmlns:p14="http://schemas.microsoft.com/office/powerpoint/2010/main" val="154758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C5F0-48E4-DF8E-BB47-6C43E7C3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1AC0B-41BD-210A-A4FA-3A063B871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51" y="314037"/>
            <a:ext cx="9515249" cy="53523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38C0F-5870-A077-D561-99ECA03C66F1}"/>
              </a:ext>
            </a:extLst>
          </p:cNvPr>
          <p:cNvSpPr txBox="1"/>
          <p:nvPr/>
        </p:nvSpPr>
        <p:spPr>
          <a:xfrm>
            <a:off x="2984889" y="5961928"/>
            <a:ext cx="632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Putty And Paste the Jenkins Public IP in the Host Name.</a:t>
            </a:r>
          </a:p>
        </p:txBody>
      </p:sp>
    </p:spTree>
    <p:extLst>
      <p:ext uri="{BB962C8B-B14F-4D97-AF65-F5344CB8AC3E}">
        <p14:creationId xmlns:p14="http://schemas.microsoft.com/office/powerpoint/2010/main" val="68274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4F5C-FE88-D537-795C-2ADA48B5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FFBA7-D066-2BCD-F5AB-F78D4D66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98" y="341745"/>
            <a:ext cx="9392355" cy="5283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AE51E-4821-2B59-772C-48EC11DD0C5E}"/>
              </a:ext>
            </a:extLst>
          </p:cNvPr>
          <p:cNvSpPr txBox="1"/>
          <p:nvPr/>
        </p:nvSpPr>
        <p:spPr>
          <a:xfrm>
            <a:off x="3232552" y="5879068"/>
            <a:ext cx="584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Using Putty the Jenkins instance is connected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15970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7384-0C9D-C8E0-4485-2C0B2AA9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31" y="129309"/>
            <a:ext cx="10353762" cy="9704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545D4-1A25-A561-0D3C-5DBE73EDF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4" y="291089"/>
            <a:ext cx="9452583" cy="5317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FA946-EEF7-0EE3-2D48-A3A896D4E5B6}"/>
              </a:ext>
            </a:extLst>
          </p:cNvPr>
          <p:cNvSpPr txBox="1"/>
          <p:nvPr/>
        </p:nvSpPr>
        <p:spPr>
          <a:xfrm>
            <a:off x="2715456" y="5769947"/>
            <a:ext cx="675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Likewise all the other servers are connected using putty accordingly.</a:t>
            </a:r>
          </a:p>
        </p:txBody>
      </p:sp>
    </p:spTree>
    <p:extLst>
      <p:ext uri="{BB962C8B-B14F-4D97-AF65-F5344CB8AC3E}">
        <p14:creationId xmlns:p14="http://schemas.microsoft.com/office/powerpoint/2010/main" val="1663880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213</TotalTime>
  <Words>444</Words>
  <Application>Microsoft Office PowerPoint</Application>
  <PresentationFormat>Widescreen</PresentationFormat>
  <Paragraphs>65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Calisto MT</vt:lpstr>
      <vt:lpstr>OCR A Extended</vt:lpstr>
      <vt:lpstr>Wingdings 2</vt:lpstr>
      <vt:lpstr>Slate</vt:lpstr>
      <vt:lpstr>CI/CD PipeLine</vt:lpstr>
      <vt:lpstr>CI/CD Pipeline Flowchart</vt:lpstr>
      <vt:lpstr>To Do List</vt:lpstr>
      <vt:lpstr>Creating Instances in EC2</vt:lpstr>
      <vt:lpstr>Renaming The Instances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Learned From This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PipeLine</dc:title>
  <dc:creator>Kripashankar Sattanathan</dc:creator>
  <cp:lastModifiedBy>Kripashankar Sattanathan</cp:lastModifiedBy>
  <cp:revision>1</cp:revision>
  <dcterms:created xsi:type="dcterms:W3CDTF">2023-06-28T20:51:15Z</dcterms:created>
  <dcterms:modified xsi:type="dcterms:W3CDTF">2023-06-29T00:24:40Z</dcterms:modified>
</cp:coreProperties>
</file>